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3" r:id="rId2"/>
    <p:sldId id="343" r:id="rId3"/>
    <p:sldId id="329" r:id="rId4"/>
    <p:sldId id="342" r:id="rId5"/>
    <p:sldId id="349" r:id="rId6"/>
    <p:sldId id="330" r:id="rId7"/>
    <p:sldId id="331" r:id="rId8"/>
    <p:sldId id="333" r:id="rId9"/>
    <p:sldId id="334" r:id="rId10"/>
    <p:sldId id="332" r:id="rId11"/>
    <p:sldId id="345" r:id="rId12"/>
    <p:sldId id="357" r:id="rId13"/>
    <p:sldId id="356" r:id="rId14"/>
    <p:sldId id="358" r:id="rId15"/>
    <p:sldId id="335" r:id="rId16"/>
    <p:sldId id="344" r:id="rId17"/>
    <p:sldId id="359" r:id="rId18"/>
    <p:sldId id="350" r:id="rId19"/>
    <p:sldId id="355" r:id="rId20"/>
    <p:sldId id="352" r:id="rId21"/>
    <p:sldId id="360" r:id="rId22"/>
    <p:sldId id="354" r:id="rId2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 autoAdjust="0"/>
    <p:restoredTop sz="91934" autoAdjust="0"/>
  </p:normalViewPr>
  <p:slideViewPr>
    <p:cSldViewPr snapToGrid="0" snapToObjects="1">
      <p:cViewPr varScale="1">
        <p:scale>
          <a:sx n="67" d="100"/>
          <a:sy n="67" d="100"/>
        </p:scale>
        <p:origin x="159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21/06/2017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21/06/2017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21/06/2017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Cuarto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x-none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53718" y="346842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0201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ángulo 3"/>
          <p:cNvSpPr/>
          <p:nvPr/>
        </p:nvSpPr>
        <p:spPr>
          <a:xfrm>
            <a:off x="226240" y="1983477"/>
            <a:ext cx="30086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Encuesta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65" y="3058916"/>
            <a:ext cx="5580475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14488" y="2814474"/>
            <a:ext cx="28321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fases de la producción cree usted de controlar?  La población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Decidió que  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debería controlar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todas las fases que se requieren para la confección</a:t>
            </a: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 contener un orden o una organización especifica a la horas de confeccionar </a:t>
            </a:r>
            <a:endParaRPr lang="es-ES" alt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106" y="1599009"/>
            <a:ext cx="5172917" cy="228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219198" y="4388311"/>
            <a:ext cx="68311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¿Cree necesario un software especializado para el control de la producción en confección ? 100%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de la población encuestada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dice que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 necesario un software especializado para así se pueda controlar con mas eficiencia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46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Mostrando IMG_020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Mostrando IMG_020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5" y="2208787"/>
            <a:ext cx="5029200" cy="27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0376" y="2942464"/>
            <a:ext cx="395026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Frente a la pregunta; ¿que debería controlar en 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producción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un software? 57,1</a:t>
            </a: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% de la población encuestada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dice </a:t>
            </a:r>
            <a:r>
              <a:rPr lang="es-ES" altLang="es-ES" dirty="0">
                <a:latin typeface="Arial" panose="020B0604020202020204" pitchFamily="34" charset="0"/>
                <a:cs typeface="Arial" panose="020B0604020202020204" pitchFamily="34" charset="0"/>
              </a:rPr>
              <a:t>que debería controlar la calidad para poder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superar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expectativas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que se le va a dar a los usuario, como para que el resultado del software tenga un mayor éxito. </a:t>
            </a:r>
            <a:endParaRPr lang="es-ES" alt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7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804" y="1765158"/>
            <a:ext cx="38324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4" y="2534599"/>
            <a:ext cx="2392829" cy="179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51" y="2534599"/>
            <a:ext cx="2392829" cy="179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03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276588" y="536082"/>
            <a:ext cx="816776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CLIENTE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197365" y="1756460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SQL SERVER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2379850" y="3874634"/>
            <a:ext cx="2777548" cy="25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536564" y="204388"/>
            <a:ext cx="81677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SISTEMA DE INFORMACIÓN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87" y="2161926"/>
            <a:ext cx="563006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27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0" y="1443036"/>
            <a:ext cx="7297271" cy="45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041528" y="3975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Relacional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40" y="1253422"/>
            <a:ext cx="7954776" cy="554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00" y="1407458"/>
            <a:ext cx="4914947" cy="49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</a:t>
            </a:r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Clases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109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334551" y="1454763"/>
            <a:ext cx="6821714" cy="5036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Informe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Requerimientos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(Estándar IEEE830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Gantt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Manuales</a:t>
            </a:r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Sistemas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Versiones</a:t>
            </a:r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831008" y="259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</a:t>
            </a:r>
            <a:r>
              <a:rPr lang="es-CO"/>
              <a:t>Vargas </a:t>
            </a:r>
            <a:r>
              <a:rPr lang="es-CO" smtClean="0"/>
              <a:t>Troncoso</a:t>
            </a:r>
            <a:br>
              <a:rPr lang="es-CO" smtClean="0"/>
            </a:br>
            <a:r>
              <a:rPr lang="es-CO" smtClean="0"/>
              <a:t>Brayan </a:t>
            </a:r>
            <a:r>
              <a:rPr lang="es-CO" dirty="0" smtClean="0"/>
              <a:t>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16" y="3613749"/>
            <a:ext cx="3028571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1326843" y="-33061"/>
            <a:ext cx="7149264" cy="66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3420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916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 smtClean="0"/>
              <a:t>Notamos que en </a:t>
            </a:r>
            <a:r>
              <a:rPr lang="es-ES" sz="2400" dirty="0"/>
              <a:t>la </a:t>
            </a:r>
            <a:r>
              <a:rPr lang="es-ES" sz="24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4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400" dirty="0"/>
              <a:t> </a:t>
            </a:r>
            <a:r>
              <a:rPr lang="es-ES" sz="24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53461" y="583684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añadiremos 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</TotalTime>
  <Words>555</Words>
  <Application>Microsoft Office PowerPoint</Application>
  <PresentationFormat>Presentación en pantalla (4:3)</PresentationFormat>
  <Paragraphs>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Natalia</cp:lastModifiedBy>
  <cp:revision>356</cp:revision>
  <dcterms:created xsi:type="dcterms:W3CDTF">2014-06-25T16:18:26Z</dcterms:created>
  <dcterms:modified xsi:type="dcterms:W3CDTF">2017-06-21T20:39:33Z</dcterms:modified>
</cp:coreProperties>
</file>